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6" r:id="rId4"/>
    <p:sldId id="262" r:id="rId5"/>
    <p:sldId id="267" r:id="rId6"/>
    <p:sldId id="268" r:id="rId7"/>
    <p:sldId id="269" r:id="rId8"/>
    <p:sldId id="270" r:id="rId9"/>
    <p:sldId id="273" r:id="rId10"/>
    <p:sldId id="272" r:id="rId11"/>
    <p:sldId id="263" r:id="rId12"/>
    <p:sldId id="274" r:id="rId13"/>
    <p:sldId id="265" r:id="rId14"/>
    <p:sldId id="275" r:id="rId15"/>
    <p:sldId id="276" r:id="rId16"/>
    <p:sldId id="277" r:id="rId17"/>
    <p:sldId id="271" r:id="rId18"/>
    <p:sldId id="260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6"/>
    <a:srgbClr val="00339A"/>
    <a:srgbClr val="013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7" autoAdjust="0"/>
    <p:restoredTop sz="94660"/>
  </p:normalViewPr>
  <p:slideViewPr>
    <p:cSldViewPr>
      <p:cViewPr varScale="1">
        <p:scale>
          <a:sx n="78" d="100"/>
          <a:sy n="78" d="100"/>
        </p:scale>
        <p:origin x="1603" y="67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21639-D842-4309-9598-59877F0DC0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25DFB-1665-4226-A95E-EBDD743C8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BE3D1C6-6F02-4BB4-ADD6-8E5B69F3C4B5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517DF4-6723-4875-A9A5-6371A0E96B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DD72D5-EE95-40B6-AA91-103B531DAE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E517E70-631D-409B-9340-13346867318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BF1546-3EC0-445D-BFEB-B36FAAF6B1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C1F668-EE67-496A-9396-5E75ED3C75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628F1D-FCEA-45E1-AEFE-FF972B6DEBFE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200DEA3-3E7D-4157-93D2-F78943D1BD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1E15F16-64DB-4AE2-AD78-4371276C4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99F71-23DB-4524-A532-E5DFE27E44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FDE2C-AEB4-4545-8AB6-2B8A24C4F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A7F8BB5-8B78-45CA-89D5-3CFF17EBD0A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F8392C8-DAC4-4A07-A70E-2FC6E9D7E3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F7AA6538-E7F3-4D53-BFB5-3000BB335B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2074D78-0ADE-4E12-848D-49E1675A1E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F0C82D02-C07F-41B5-92C4-B64B177189E1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D47346AA-6A6A-4F1B-AF74-AAAB1E5190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DDB93D7-C8F1-4868-A7F1-B17DDA7F8A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B0857531-240C-42A7-9A68-4626686452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8EBBCA61-0372-4988-AA1D-1F9F0A0819C1}" type="slidenum">
              <a:rPr lang="ru-RU" altLang="ru-RU">
                <a:latin typeface="Calibri" panose="020F0502020204030204" pitchFamily="34" charset="0"/>
              </a:rPr>
              <a:pPr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184C8233-9C2B-4779-9928-E188D4F54F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F5F0136E-746A-43D0-B4A1-4AC9040B3F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9D975F32-B3D4-4B71-A3F6-AF3801EF1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fld id="{FE64E542-F5D4-4BD9-A311-19758C15667B}" type="slidenum">
              <a:rPr lang="ru-RU" altLang="ru-RU">
                <a:latin typeface="Calibri" panose="020F0502020204030204" pitchFamily="34" charset="0"/>
              </a:rPr>
              <a:pPr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643C8-81ED-4F6E-9AB6-4CDC202A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5F201-97DC-48A9-801A-5AE39211AF6D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4E9C3-83F7-444E-B099-924C94DD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C9E3F-8FB5-4F76-8D9A-FCC56117C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36092-FD95-40B6-93DA-C320B42454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00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78C6F-56CD-408F-A08D-EA30C1DF4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E3A0-9C68-4614-8D67-0F81709B918F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1D61B-BEA9-4EDF-9008-B9DC5D59A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700D6-710A-4A4B-A960-B6B3756B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11E8B-3E39-4F44-AABB-37E5AB7F21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83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9F348-F46D-452C-87E0-FD9F83F5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78F09-B8DF-490F-A964-47E70E45B43A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57638-832B-4071-8991-7F5808F0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E75DB-0854-484D-9320-9FCA28B2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8BA05-A7CE-4F1E-9B13-602BAD1C9A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706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F24E0-47A8-49B4-BEBE-E305AC32A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36163-E085-47BC-BE24-26B62616250C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BFBDB-9162-4113-8E47-3595028D8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20C93-2168-4D33-A9C7-051B41D1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F2069-FF7F-4DF0-8328-BEA0B1AB0B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926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9C324-7BAB-452E-90BE-8490DB52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12B2-5B5B-43AB-A7E3-265C782EC30C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543A6-2F31-4A94-8C55-C481BE35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E8841-83F7-428A-B135-72B35D8D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B6AA5-05B2-48B3-BC03-481DBA94CB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202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4F3892-113C-451D-86E8-A949FAB75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63277-C594-47ED-B3EE-3F2371316D47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DB5632-1653-49A7-B7A4-123217A8B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10F875-ECBF-4CC0-A135-CF2BA1E5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966A9-3F8D-47DB-A821-2BDAB77679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939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D4D6ECC-BBA3-48FC-A6A8-7058A7D1C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E59B4-BD5C-442E-91A4-449B8A59B60B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BB796C8-1A5E-4C66-BDCE-3EA56826C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C5E355-19B6-4DB7-A54D-CDBE0D7D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0D23F-5793-4338-A702-BBFF18696A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924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81062FB-3F6B-4101-9FB1-4870EC0FB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2FA63-D07E-460C-AE17-690AD06DF24A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6EF62AE-9E1D-41D5-997E-06E9B7C5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D82D32-DB02-430F-9276-C64AC1D0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2F0BF-ABAA-4A5A-B2C9-BC07591A0F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548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C627467-64C0-4873-BFDD-E1B35320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FA4C8-77AF-4ED9-85E9-B395CE8660B6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3BD204-65C3-4084-A699-8A2B27C7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86ED1D6-DBFA-4AD8-9663-B972A0FB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D0D6F-F7CA-4CD5-BC24-66FC5E3C66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926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13E71E-CCEF-41F7-89BB-9E2B84E8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C0F8-454A-4D22-9D57-6BE0A0B26131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31FADA-6174-49E1-85DA-5E02732E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70A01A-D0A8-42F1-A23D-43219941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3816A-0B51-474B-84F1-02537964BF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369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7A2B36-8C95-4682-82F6-A84366E6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A56E-B998-4EC6-865E-62D6A5EF45C0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78F5E1-866A-47FA-9474-FF3D5836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26466D-38A5-4573-88A9-8948BEF3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A7592-9EDB-4921-ACA7-8BD1D309CD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30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486326-65BB-4FF5-86F0-8D685282C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87718276-0910-4DDA-B2BA-C5D8E686BC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F64DB-FB50-45DA-B77F-9ABC9A692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fld id="{DE738DF6-1716-455A-821B-6566C71C2B85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5981A-A603-4777-AAAB-500AE355B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FF496-C6C0-4246-9537-0009A6FBB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819CD42B-3121-4C76-8874-0452795425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anose="020B0603020102020204" pitchFamily="34" charset="0"/>
          <a:cs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anose="020B0603020102020204" pitchFamily="34" charset="0"/>
          <a:cs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anose="020B0603020102020204" pitchFamily="34" charset="0"/>
          <a:cs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anose="020B0603020102020204" pitchFamily="34" charset="0"/>
          <a:cs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anose="020B0603020102020204" pitchFamily="34" charset="0"/>
          <a:cs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anose="020B0603020102020204" pitchFamily="34" charset="0"/>
          <a:cs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anose="020B0603020102020204" pitchFamily="34" charset="0"/>
          <a:cs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anose="020B0603020102020204" pitchFamily="34" charset="0"/>
          <a:cs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48322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483226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483226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jpeg"/><Relationship Id="rId18" Type="http://schemas.openxmlformats.org/officeDocument/2006/relationships/image" Target="../media/image30.png"/><Relationship Id="rId3" Type="http://schemas.openxmlformats.org/officeDocument/2006/relationships/audio" Target="file:///L:\&#1053;&#1086;&#1074;&#1072;&#1103;%20&#1087;&#1072;&#1087;&#1082;&#1072;%20(3)\&#1089;&#1074;&#1080;&#1085;&#1100;&#1103;%202.wma" TargetMode="External"/><Relationship Id="rId21" Type="http://schemas.openxmlformats.org/officeDocument/2006/relationships/image" Target="../media/image32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4.gif"/><Relationship Id="rId17" Type="http://schemas.openxmlformats.org/officeDocument/2006/relationships/image" Target="../media/image29.jpeg"/><Relationship Id="rId2" Type="http://schemas.openxmlformats.org/officeDocument/2006/relationships/audio" Target="file:///L:\&#1053;&#1086;&#1074;&#1072;&#1103;%20&#1087;&#1072;&#1087;&#1082;&#1072;%20(3)\&#1088;&#1072;&#1082;&#1080;2.wma" TargetMode="External"/><Relationship Id="rId16" Type="http://schemas.openxmlformats.org/officeDocument/2006/relationships/image" Target="../media/image28.jpeg"/><Relationship Id="rId20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3.gif"/><Relationship Id="rId24" Type="http://schemas.openxmlformats.org/officeDocument/2006/relationships/image" Target="../media/image35.png"/><Relationship Id="rId5" Type="http://schemas.openxmlformats.org/officeDocument/2006/relationships/audio" Target="file:///L:\&#1053;&#1086;&#1074;&#1072;&#1103;%20&#1087;&#1072;&#1087;&#1082;&#1072;%20(3)\&#1079;&#1072;&#1080;&#1085;&#1100;&#1082;&#1072;.wma" TargetMode="External"/><Relationship Id="rId15" Type="http://schemas.openxmlformats.org/officeDocument/2006/relationships/image" Target="../media/image27.jpeg"/><Relationship Id="rId23" Type="http://schemas.openxmlformats.org/officeDocument/2006/relationships/image" Target="../media/image34.png"/><Relationship Id="rId10" Type="http://schemas.openxmlformats.org/officeDocument/2006/relationships/image" Target="../media/image22.gif"/><Relationship Id="rId19" Type="http://schemas.openxmlformats.org/officeDocument/2006/relationships/image" Target="../media/image31.png"/><Relationship Id="rId4" Type="http://schemas.openxmlformats.org/officeDocument/2006/relationships/audio" Target="file:///L:\&#1053;&#1086;&#1074;&#1072;&#1103;%20&#1087;&#1072;&#1087;&#1082;&#1072;%20(3)\&#1075;&#1080;&#1087;&#1087;&#1086;&#1087;&#1086;&#1090;&#1102;3.wma" TargetMode="External"/><Relationship Id="rId9" Type="http://schemas.openxmlformats.org/officeDocument/2006/relationships/image" Target="../media/image21.gif"/><Relationship Id="rId14" Type="http://schemas.openxmlformats.org/officeDocument/2006/relationships/image" Target="../media/image26.png"/><Relationship Id="rId2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37.png"/><Relationship Id="rId7" Type="http://schemas.openxmlformats.org/officeDocument/2006/relationships/image" Target="../media/image21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hyperlink" Target="http://libr-34.ucoz.ru/Pages/BOOK.gif" TargetMode="External"/><Relationship Id="rId10" Type="http://schemas.openxmlformats.org/officeDocument/2006/relationships/image" Target="../media/image23.gif"/><Relationship Id="rId4" Type="http://schemas.openxmlformats.org/officeDocument/2006/relationships/image" Target="../media/image38.jpeg"/><Relationship Id="rId9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3.gif"/><Relationship Id="rId7" Type="http://schemas.openxmlformats.org/officeDocument/2006/relationships/image" Target="../media/image43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21.gif"/><Relationship Id="rId10" Type="http://schemas.openxmlformats.org/officeDocument/2006/relationships/image" Target="../media/image45.jpeg"/><Relationship Id="rId4" Type="http://schemas.openxmlformats.org/officeDocument/2006/relationships/image" Target="../media/image22.gif"/><Relationship Id="rId9" Type="http://schemas.openxmlformats.org/officeDocument/2006/relationships/hyperlink" Target="http://img-fotki.yandex.ru/get/18/lelit777.179/0_dc6f_dcaca87b_X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6F08-BAC3-4032-9D46-FC480D8CA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/>
              <a:t>Сказки К.И.Чуковского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D8363672-49A5-4E85-8546-700273A5C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071813"/>
            <a:ext cx="8001000" cy="642937"/>
          </a:xfrm>
        </p:spPr>
        <p:txBody>
          <a:bodyPr/>
          <a:lstStyle/>
          <a:p>
            <a:endParaRPr lang="ru-RU" altLang="ru-RU">
              <a:solidFill>
                <a:srgbClr val="483226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2E66B0-2052-4726-8F4A-81C1CE4FBC57}"/>
              </a:ext>
            </a:extLst>
          </p:cNvPr>
          <p:cNvSpPr/>
          <p:nvPr/>
        </p:nvSpPr>
        <p:spPr>
          <a:xfrm>
            <a:off x="2000232" y="2857496"/>
            <a:ext cx="44934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  </a:t>
            </a: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Викторина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C890B06-54F4-4EEA-9662-614320A6B4F0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90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339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Tahoma" pitchFamily="34" charset="0"/>
              </a:rPr>
              <a:t>Третий тур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62EB94-E261-49CB-B01E-5DB67916BB2F}"/>
              </a:ext>
            </a:extLst>
          </p:cNvPr>
          <p:cNvSpPr/>
          <p:nvPr/>
        </p:nvSpPr>
        <p:spPr>
          <a:xfrm>
            <a:off x="1000100" y="2357430"/>
            <a:ext cx="7072362" cy="2714644"/>
          </a:xfrm>
          <a:prstGeom prst="rect">
            <a:avLst/>
          </a:prstGeom>
          <a:noFill/>
        </p:spPr>
        <p:txBody>
          <a:bodyPr>
            <a:prstTxWarp prst="textDeflate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Кто это сказал?</a:t>
            </a:r>
          </a:p>
        </p:txBody>
      </p:sp>
      <p:pic>
        <p:nvPicPr>
          <p:cNvPr id="13316" name="Picture 13" descr="C:\Documents and Settings\Елена\Мои документы\Мои рисунки\microphone_dancing[1].gif">
            <a:extLst>
              <a:ext uri="{FF2B5EF4-FFF2-40B4-BE49-F238E27FC236}">
                <a16:creationId xmlns:a16="http://schemas.microsoft.com/office/drawing/2014/main" id="{010E4952-AD4C-4599-8F6D-E10FC0E8BF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576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2D2B0C02-4F47-4791-A95B-F5B901CE89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Формула" r:id="rId7" imgW="114120" imgH="215640" progId="Equation.3">
                  <p:embed/>
                </p:oleObj>
              </mc:Choice>
              <mc:Fallback>
                <p:oleObj name="Формула" r:id="rId7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F:\Мои рисунки\Картинки XP\Анимации картинки\HOMEANIM\J0095665.GIF">
            <a:extLst>
              <a:ext uri="{FF2B5EF4-FFF2-40B4-BE49-F238E27FC236}">
                <a16:creationId xmlns:a16="http://schemas.microsoft.com/office/drawing/2014/main" id="{6760A753-7282-473B-BA86-FBD342839A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6" y="571480"/>
            <a:ext cx="2018474" cy="245657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Picture 4" descr="F:\Мои рисунки\Картинки XP\Анимации картинки\HOMEANIM\J0095666.GIF">
            <a:extLst>
              <a:ext uri="{FF2B5EF4-FFF2-40B4-BE49-F238E27FC236}">
                <a16:creationId xmlns:a16="http://schemas.microsoft.com/office/drawing/2014/main" id="{DCDE6A4C-2D1A-4098-B5B0-285BD814DF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5918" y="3714752"/>
            <a:ext cx="2092539" cy="264320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Picture 5" descr="F:\Мои рисунки\Картинки XP\Анимации картинки\HOMEANIM\J0095667.GIF">
            <a:extLst>
              <a:ext uri="{FF2B5EF4-FFF2-40B4-BE49-F238E27FC236}">
                <a16:creationId xmlns:a16="http://schemas.microsoft.com/office/drawing/2014/main" id="{2C9E3C11-5B77-449C-B1FF-A6964C0A68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35173" y="3714752"/>
            <a:ext cx="2037223" cy="268521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Picture 6" descr="F:\Мои рисунки\Картинки XP\Анимации картинки\HOMEANIM\J0095668.GIF">
            <a:extLst>
              <a:ext uri="{FF2B5EF4-FFF2-40B4-BE49-F238E27FC236}">
                <a16:creationId xmlns:a16="http://schemas.microsoft.com/office/drawing/2014/main" id="{DA41CC05-BE22-4DE2-85B3-B0DB2E2615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00826" y="642918"/>
            <a:ext cx="1979429" cy="250033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1027" name="Picture 3" descr="C:\Documents and Settings\Елена\Мои документы\Мои рисунки\Чуковский\Tarakan10[1].jpg">
            <a:extLst>
              <a:ext uri="{FF2B5EF4-FFF2-40B4-BE49-F238E27FC236}">
                <a16:creationId xmlns:a16="http://schemas.microsoft.com/office/drawing/2014/main" id="{F2C0BE19-51D7-4DDB-9FDD-E716A6F48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2166" y="3500438"/>
            <a:ext cx="2206173" cy="300039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5CDC67F9-13BB-4572-97DE-FBB4C9D41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14876" y="3857628"/>
            <a:ext cx="1836702" cy="237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28" name="Picture 4" descr="C:\Documents and Settings\Елена\Мои документы\Мои рисунки\Чуковский\6.jpg">
            <a:extLst>
              <a:ext uri="{FF2B5EF4-FFF2-40B4-BE49-F238E27FC236}">
                <a16:creationId xmlns:a16="http://schemas.microsoft.com/office/drawing/2014/main" id="{546C946B-DDF0-4301-81BE-A62B8193E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29322" y="428604"/>
            <a:ext cx="2786081" cy="274771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9" name="Picture 5" descr="C:\Documents and Settings\Елена\Мои документы\Мои рисунки\5.jpg">
            <a:extLst>
              <a:ext uri="{FF2B5EF4-FFF2-40B4-BE49-F238E27FC236}">
                <a16:creationId xmlns:a16="http://schemas.microsoft.com/office/drawing/2014/main" id="{07E38A86-7A52-4054-A471-06A7D8DD1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 r="6515"/>
          <a:stretch>
            <a:fillRect/>
          </a:stretch>
        </p:blipFill>
        <p:spPr bwMode="auto">
          <a:xfrm>
            <a:off x="428596" y="428604"/>
            <a:ext cx="3143272" cy="264320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31" name="Picture 7" descr="C:\Documents and Settings\Елена\Мои документы\Мои рисунки\Чуковский\4.jpg">
            <a:extLst>
              <a:ext uri="{FF2B5EF4-FFF2-40B4-BE49-F238E27FC236}">
                <a16:creationId xmlns:a16="http://schemas.microsoft.com/office/drawing/2014/main" id="{C6093B75-253D-4425-9C36-ED33A110C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29322" y="3643314"/>
            <a:ext cx="2857520" cy="274029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0DBF95A-C6A5-4EE7-ADD2-1491CFA6E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500297" y="571480"/>
            <a:ext cx="1749079" cy="2357454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D49BD23-31AB-4BE4-A1BD-6A12E68FC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500298" y="3857628"/>
            <a:ext cx="1643074" cy="2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E0EE080A-030A-4BEE-87FA-F05EE92D4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786314" y="571479"/>
            <a:ext cx="1639212" cy="242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5" name="раки2.wma">
            <a:hlinkClick r:id="" action="ppaction://media"/>
            <a:extLst>
              <a:ext uri="{FF2B5EF4-FFF2-40B4-BE49-F238E27FC236}">
                <a16:creationId xmlns:a16="http://schemas.microsoft.com/office/drawing/2014/main" id="{318D5201-BB56-4FBB-8A62-D2DDF8F118E4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14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свинья 2.wma">
            <a:hlinkClick r:id="" action="ppaction://media"/>
            <a:extLst>
              <a:ext uri="{FF2B5EF4-FFF2-40B4-BE49-F238E27FC236}">
                <a16:creationId xmlns:a16="http://schemas.microsoft.com/office/drawing/2014/main" id="{F52D3433-9EEC-4542-9C03-4DC48917E8F0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8572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гиппопотю3.wma">
            <a:hlinkClick r:id="" action="ppaction://media"/>
            <a:extLst>
              <a:ext uri="{FF2B5EF4-FFF2-40B4-BE49-F238E27FC236}">
                <a16:creationId xmlns:a16="http://schemas.microsoft.com/office/drawing/2014/main" id="{84916C7F-2D84-4213-AC50-D2FFC5EABDBF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857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заинька.wma">
            <a:hlinkClick r:id="" action="ppaction://media"/>
            <a:extLst>
              <a:ext uri="{FF2B5EF4-FFF2-40B4-BE49-F238E27FC236}">
                <a16:creationId xmlns:a16="http://schemas.microsoft.com/office/drawing/2014/main" id="{8B0D6E3B-1C0F-4106-94EB-078D10DFCFD8}"/>
              </a:ext>
            </a:extLst>
          </p:cNvPr>
          <p:cNvPicPr>
            <a:picLocks noRot="1" noChangeAspect="1"/>
          </p:cNvPicPr>
          <p:nvPr>
            <a:audioFile r:link="rId5"/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929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60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5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63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485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D7623DC-A150-49EE-906D-6B0016D988F0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90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339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Tahoma" pitchFamily="34" charset="0"/>
              </a:rPr>
              <a:t>Четвёртый  тур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6A732D-1E5A-45D9-BF16-48C83738FEF9}"/>
              </a:ext>
            </a:extLst>
          </p:cNvPr>
          <p:cNvSpPr/>
          <p:nvPr/>
        </p:nvSpPr>
        <p:spPr>
          <a:xfrm>
            <a:off x="428596" y="1785926"/>
            <a:ext cx="8501122" cy="3286148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Угадай героя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 строчкам Чуковского!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3">
            <a:extLst>
              <a:ext uri="{FF2B5EF4-FFF2-40B4-BE49-F238E27FC236}">
                <a16:creationId xmlns:a16="http://schemas.microsoft.com/office/drawing/2014/main" id="{5118314D-A968-43F5-AE26-B1357A35E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63534" t="2716" r="12030" b="55194"/>
          <a:stretch>
            <a:fillRect/>
          </a:stretch>
        </p:blipFill>
        <p:spPr>
          <a:xfrm rot="19286048">
            <a:off x="5999724" y="3948511"/>
            <a:ext cx="1808561" cy="2342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5B8BA12D-AF19-4DF5-A31D-B7632F7E1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20324">
            <a:off x="1622033" y="3713744"/>
            <a:ext cx="1592882" cy="2901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C55E2-B3EB-4ED6-8410-3B8AC91E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 ком Чуковский написал такие строчки:</a:t>
            </a:r>
          </a:p>
        </p:txBody>
      </p:sp>
      <p:pic>
        <p:nvPicPr>
          <p:cNvPr id="21506" name="Picture 2" descr="C:\Documents and Settings\Елена\Мои документы\Мои рисунки\Чуковский\iCA0JXIQN.jpg">
            <a:extLst>
              <a:ext uri="{FF2B5EF4-FFF2-40B4-BE49-F238E27FC236}">
                <a16:creationId xmlns:a16="http://schemas.microsoft.com/office/drawing/2014/main" id="{BBDB02A1-A5BC-4CC7-98F0-5F223B377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428736"/>
            <a:ext cx="2555537" cy="2082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 descr="Картинка 22 из 1585268">
            <a:hlinkClick r:id="rId5"/>
            <a:extLst>
              <a:ext uri="{FF2B5EF4-FFF2-40B4-BE49-F238E27FC236}">
                <a16:creationId xmlns:a16="http://schemas.microsoft.com/office/drawing/2014/main" id="{4BC828E8-FCCB-42B4-AAFB-51D2608F1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1428736"/>
            <a:ext cx="3138744" cy="1904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F:\Мои рисунки\Картинки XP\Анимации картинки\HOMEANIM\J0095665.GIF">
            <a:extLst>
              <a:ext uri="{FF2B5EF4-FFF2-40B4-BE49-F238E27FC236}">
                <a16:creationId xmlns:a16="http://schemas.microsoft.com/office/drawing/2014/main" id="{F0C23F95-9C3D-4F71-B9AC-2BF69C9C8B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1491326"/>
            <a:ext cx="2143140" cy="260829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Picture 6" descr="F:\Мои рисунки\Картинки XP\Анимации картинки\HOMEANIM\J0095668.GIF">
            <a:extLst>
              <a:ext uri="{FF2B5EF4-FFF2-40B4-BE49-F238E27FC236}">
                <a16:creationId xmlns:a16="http://schemas.microsoft.com/office/drawing/2014/main" id="{AE791C5F-62A0-4C7B-8FBF-CA09F6D597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3" y="1571612"/>
            <a:ext cx="2035984" cy="257176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Picture 4" descr="F:\Мои рисунки\Картинки XP\Анимации картинки\HOMEANIM\J0095666.GIF">
            <a:extLst>
              <a:ext uri="{FF2B5EF4-FFF2-40B4-BE49-F238E27FC236}">
                <a16:creationId xmlns:a16="http://schemas.microsoft.com/office/drawing/2014/main" id="{17B531C8-5DD5-4C48-9119-307E5BA0C8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08" y="3714752"/>
            <a:ext cx="2092539" cy="264320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Picture 5" descr="F:\Мои рисунки\Картинки XP\Анимации картинки\HOMEANIM\J0095667.GIF">
            <a:extLst>
              <a:ext uri="{FF2B5EF4-FFF2-40B4-BE49-F238E27FC236}">
                <a16:creationId xmlns:a16="http://schemas.microsoft.com/office/drawing/2014/main" id="{57B9B57E-F6E5-4A85-9B33-1AEF9FE2D8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7752" y="3714752"/>
            <a:ext cx="2037223" cy="268521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28D5F47-66AF-467C-A651-A2C4A63A2FB9}"/>
              </a:ext>
            </a:extLst>
          </p:cNvPr>
          <p:cNvSpPr/>
          <p:nvPr/>
        </p:nvSpPr>
        <p:spPr>
          <a:xfrm>
            <a:off x="500034" y="1357298"/>
            <a:ext cx="8143932" cy="48577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«Та –бежать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И вприпрыжку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Под кровать»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96D22D3-4218-45A9-A359-E5D8602E0CC3}"/>
              </a:ext>
            </a:extLst>
          </p:cNvPr>
          <p:cNvSpPr/>
          <p:nvPr/>
        </p:nvSpPr>
        <p:spPr>
          <a:xfrm>
            <a:off x="428596" y="1357298"/>
            <a:ext cx="8286808" cy="49292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«А она за мной, за мной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По Садовой, по Сенной»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D768E60-3485-48ED-963E-296B41B4D97E}"/>
              </a:ext>
            </a:extLst>
          </p:cNvPr>
          <p:cNvSpPr/>
          <p:nvPr/>
        </p:nvSpPr>
        <p:spPr>
          <a:xfrm>
            <a:off x="214282" y="1357298"/>
            <a:ext cx="8429684" cy="47863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«Он в Африке ,он в Африке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Под пальмою сидит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И на море из Африки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Без отдыха глядит: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Не едет ли в кораблике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Доктор Айболит? 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38FC673-760C-4132-ADB0-CCC75894AB5A}"/>
              </a:ext>
            </a:extLst>
          </p:cNvPr>
          <p:cNvSpPr/>
          <p:nvPr/>
        </p:nvSpPr>
        <p:spPr>
          <a:xfrm>
            <a:off x="357158" y="1357298"/>
            <a:ext cx="8358246" cy="48577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«Побежало по кустам,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По берёзовым листам.»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xit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" presetClass="exit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71" presetID="18" presetClass="entr" presetSubtype="12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xit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9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573B3BD-FD82-4558-87CE-16BA67435A3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90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339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Tahoma" pitchFamily="34" charset="0"/>
              </a:rPr>
              <a:t>Пятый   тур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DF19C0-7BE0-4BF8-B7E5-5BCC493E4E2C}"/>
              </a:ext>
            </a:extLst>
          </p:cNvPr>
          <p:cNvSpPr/>
          <p:nvPr/>
        </p:nvSpPr>
        <p:spPr>
          <a:xfrm>
            <a:off x="428596" y="1785926"/>
            <a:ext cx="8501122" cy="3286148"/>
          </a:xfrm>
          <a:prstGeom prst="rect">
            <a:avLst/>
          </a:prstGeom>
          <a:noFill/>
        </p:spPr>
        <p:txBody>
          <a:bodyPr>
            <a:prstTxWarp prst="textRingOutsid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Чёрный ящик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Елена\Мои документы\Мои рисунки\watson-trunk-small-vintage-leather-ebony_s[1].jpg">
            <a:extLst>
              <a:ext uri="{FF2B5EF4-FFF2-40B4-BE49-F238E27FC236}">
                <a16:creationId xmlns:a16="http://schemas.microsoft.com/office/drawing/2014/main" id="{0062CCAC-F040-4A2D-8A0B-68ED11438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57356" y="1000108"/>
            <a:ext cx="492922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2BEB795-26EA-4706-B36C-D2A933C5CF6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90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339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Tahoma" pitchFamily="34" charset="0"/>
              </a:rPr>
              <a:t>Шестой    тур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F53CD8-7849-4E1E-84CC-BC8B37180D36}"/>
              </a:ext>
            </a:extLst>
          </p:cNvPr>
          <p:cNvSpPr/>
          <p:nvPr/>
        </p:nvSpPr>
        <p:spPr>
          <a:xfrm>
            <a:off x="1142976" y="1643050"/>
            <a:ext cx="7072362" cy="2714644"/>
          </a:xfrm>
          <a:prstGeom prst="rect">
            <a:avLst/>
          </a:prstGeom>
          <a:noFill/>
        </p:spPr>
        <p:txBody>
          <a:bodyPr>
            <a:prstTxWarp prst="textDeflate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Слава герою!</a:t>
            </a:r>
          </a:p>
        </p:txBody>
      </p:sp>
      <p:pic>
        <p:nvPicPr>
          <p:cNvPr id="18436" name="Picture 3" descr="C:\Documents and Settings\Елена\Мои документы\Мои рисунки\0_23b27_a01ecfca_L[1].gif">
            <a:extLst>
              <a:ext uri="{FF2B5EF4-FFF2-40B4-BE49-F238E27FC236}">
                <a16:creationId xmlns:a16="http://schemas.microsoft.com/office/drawing/2014/main" id="{7DCEDF80-1713-4B47-B3CE-F819395799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286125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Мои рисунки\Картинки XP\Анимации картинки\HOMEANIM\J0095668.GIF">
            <a:extLst>
              <a:ext uri="{FF2B5EF4-FFF2-40B4-BE49-F238E27FC236}">
                <a16:creationId xmlns:a16="http://schemas.microsoft.com/office/drawing/2014/main" id="{22B109F5-807D-470C-8C73-01E9ADCEBF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00042"/>
            <a:ext cx="2214578" cy="279736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Picture 5" descr="F:\Мои рисунки\Картинки XP\Анимации картинки\HOMEANIM\J0095667.GIF">
            <a:extLst>
              <a:ext uri="{FF2B5EF4-FFF2-40B4-BE49-F238E27FC236}">
                <a16:creationId xmlns:a16="http://schemas.microsoft.com/office/drawing/2014/main" id="{201AC41B-60D5-48E1-93C1-1D47CEF8ED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643314"/>
            <a:ext cx="2071702" cy="27306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Picture 4" descr="F:\Мои рисунки\Картинки XP\Анимации картинки\HOMEANIM\J0095666.GIF">
            <a:extLst>
              <a:ext uri="{FF2B5EF4-FFF2-40B4-BE49-F238E27FC236}">
                <a16:creationId xmlns:a16="http://schemas.microsoft.com/office/drawing/2014/main" id="{F590B836-A8DE-43F7-B36C-E2C91703FD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643314"/>
            <a:ext cx="2149093" cy="271464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Picture 3" descr="F:\Мои рисунки\Картинки XP\Анимации картинки\HOMEANIM\J0095665.GIF">
            <a:extLst>
              <a:ext uri="{FF2B5EF4-FFF2-40B4-BE49-F238E27FC236}">
                <a16:creationId xmlns:a16="http://schemas.microsoft.com/office/drawing/2014/main" id="{A86D0FCF-D072-44CF-B505-B4CF7AA92D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500042"/>
            <a:ext cx="2286016" cy="278218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46082" name="Picture 2" descr="C:\Documents and Settings\Елена\Мои документы\Мои рисунки\Чуковский\66.bmp">
            <a:extLst>
              <a:ext uri="{FF2B5EF4-FFF2-40B4-BE49-F238E27FC236}">
                <a16:creationId xmlns:a16="http://schemas.microsoft.com/office/drawing/2014/main" id="{9E963509-ECF4-4674-A9AC-E0AD211F1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5006"/>
          <a:stretch>
            <a:fillRect/>
          </a:stretch>
        </p:blipFill>
        <p:spPr bwMode="auto">
          <a:xfrm>
            <a:off x="6072198" y="500042"/>
            <a:ext cx="2711512" cy="27289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6083" name="Picture 3" descr="C:\Documents and Settings\Елена\Мои документы\Мои рисунки\Чуковский\12_1[1].jpg">
            <a:extLst>
              <a:ext uri="{FF2B5EF4-FFF2-40B4-BE49-F238E27FC236}">
                <a16:creationId xmlns:a16="http://schemas.microsoft.com/office/drawing/2014/main" id="{55BB52EB-3FCB-44CD-AFAA-661DEB1B0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13933" r="9067"/>
          <a:stretch>
            <a:fillRect/>
          </a:stretch>
        </p:blipFill>
        <p:spPr bwMode="auto">
          <a:xfrm>
            <a:off x="500034" y="642917"/>
            <a:ext cx="2857520" cy="24492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0178" name="Picture 2" descr="C:\Documents and Settings\Елена\Мои документы\Мои рисунки\2[1].jpg">
            <a:extLst>
              <a:ext uri="{FF2B5EF4-FFF2-40B4-BE49-F238E27FC236}">
                <a16:creationId xmlns:a16="http://schemas.microsoft.com/office/drawing/2014/main" id="{C03057D4-A1B8-4B3E-80B3-0AC84FB19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66" y="3929066"/>
            <a:ext cx="3048001" cy="228600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0180" name="Picture 4" descr="Картинка 15 из 148786">
            <a:hlinkClick r:id="rId9"/>
            <a:extLst>
              <a:ext uri="{FF2B5EF4-FFF2-40B4-BE49-F238E27FC236}">
                <a16:creationId xmlns:a16="http://schemas.microsoft.com/office/drawing/2014/main" id="{509BFB33-834A-418D-ABB7-58E9C304D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3886204"/>
            <a:ext cx="2857520" cy="2286016"/>
          </a:xfrm>
          <a:prstGeom prst="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2D53408-209A-43AF-A8B3-C7736DF5B28B}"/>
              </a:ext>
            </a:extLst>
          </p:cNvPr>
          <p:cNvSpPr/>
          <p:nvPr/>
        </p:nvSpPr>
        <p:spPr>
          <a:xfrm>
            <a:off x="1142976" y="1643050"/>
            <a:ext cx="7072362" cy="2714644"/>
          </a:xfrm>
          <a:prstGeom prst="rect">
            <a:avLst/>
          </a:prstGeom>
          <a:noFill/>
        </p:spPr>
        <p:txBody>
          <a:bodyPr>
            <a:prstTxWarp prst="textDeflate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Загадай загадку от Чуковского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77A3739-BD9A-4B2C-9DEA-B907476374C0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90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339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Tahoma" pitchFamily="34" charset="0"/>
              </a:rPr>
              <a:t>Седьмой     тур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Елена\Мои документы\Мои рисунки\анимированные картинки\3102373_5b2b32d4[1].gif">
            <a:extLst>
              <a:ext uri="{FF2B5EF4-FFF2-40B4-BE49-F238E27FC236}">
                <a16:creationId xmlns:a16="http://schemas.microsoft.com/office/drawing/2014/main" id="{83856A92-F34C-40EB-83AB-36904FFC1E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57175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7C5D2E-2F0A-4403-ACDD-4C2D5D63FEA6}"/>
              </a:ext>
            </a:extLst>
          </p:cNvPr>
          <p:cNvSpPr/>
          <p:nvPr/>
        </p:nvSpPr>
        <p:spPr>
          <a:xfrm>
            <a:off x="1142976" y="571480"/>
            <a:ext cx="7072362" cy="1928826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Молодцы!</a:t>
            </a:r>
          </a:p>
        </p:txBody>
      </p:sp>
      <p:pic>
        <p:nvPicPr>
          <p:cNvPr id="4" name="j0214098.wav">
            <a:hlinkClick r:id="" action="ppaction://media"/>
            <a:extLst>
              <a:ext uri="{FF2B5EF4-FFF2-40B4-BE49-F238E27FC236}">
                <a16:creationId xmlns:a16="http://schemas.microsoft.com/office/drawing/2014/main" id="{023F2159-8112-41D4-9786-71C7F0FCB488}"/>
              </a:ext>
            </a:extLst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C5DB-9F13-483E-A3DB-98C9D4B6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7796">
            <a:off x="139696" y="597420"/>
            <a:ext cx="415987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/>
              <a:t>Корней Иванович</a:t>
            </a:r>
            <a:br>
              <a:rPr lang="ru-RU" sz="4000" dirty="0"/>
            </a:br>
            <a:r>
              <a:rPr lang="ru-RU" sz="4000" dirty="0"/>
              <a:t>Чуковский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A868A-C291-49EC-9700-EEB4F6D98936}"/>
              </a:ext>
            </a:extLst>
          </p:cNvPr>
          <p:cNvSpPr txBox="1"/>
          <p:nvPr/>
        </p:nvSpPr>
        <p:spPr>
          <a:xfrm>
            <a:off x="4929188" y="558800"/>
            <a:ext cx="3906837" cy="323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Недалеко от Москвы, в посёлке </a:t>
            </a:r>
            <a:r>
              <a:rPr lang="ru-RU" dirty="0" err="1">
                <a:latin typeface="+mn-lt"/>
              </a:rPr>
              <a:t>Переделкино</a:t>
            </a:r>
            <a:r>
              <a:rPr lang="ru-RU" dirty="0">
                <a:latin typeface="+mn-lt"/>
              </a:rPr>
              <a:t>, в небольшом доме много лет жил высокий седой человек, которого знали все дети страны. Это он придумал множество сказочных героев: Муху-Цокотуху, </a:t>
            </a:r>
            <a:r>
              <a:rPr lang="ru-RU" dirty="0" err="1">
                <a:latin typeface="+mn-lt"/>
              </a:rPr>
              <a:t>Бармалея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Мойдодыра</a:t>
            </a:r>
            <a:r>
              <a:rPr lang="ru-RU" dirty="0">
                <a:latin typeface="+mn-lt"/>
              </a:rPr>
              <a:t>. Звали этого замечательного человека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  Корней  Иванович Чуковский.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124" name="Picture 2" descr="C:\Documents and Settings\Елена\Мои документы\Мои рисунки\Чуковский\68fcf83803669ad59427984bb8f[1].jpg">
            <a:extLst>
              <a:ext uri="{FF2B5EF4-FFF2-40B4-BE49-F238E27FC236}">
                <a16:creationId xmlns:a16="http://schemas.microsoft.com/office/drawing/2014/main" id="{082CEC44-D638-4692-9464-35426CFD4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071688"/>
            <a:ext cx="33020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7">
            <a:extLst>
              <a:ext uri="{FF2B5EF4-FFF2-40B4-BE49-F238E27FC236}">
                <a16:creationId xmlns:a16="http://schemas.microsoft.com/office/drawing/2014/main" id="{7A520ACB-8974-44C3-95DD-B21000F61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3571875"/>
            <a:ext cx="37861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just"/>
            <a:r>
              <a:rPr lang="ru-RU" altLang="ru-RU"/>
              <a:t>Он был всегда весёлым и жизнерадостным человеком. Даже родился 1 апреля. А 1 апреля день шуток, смеха и веселья . Это было в 1882 году. </a:t>
            </a:r>
          </a:p>
        </p:txBody>
      </p:sp>
      <p:sp>
        <p:nvSpPr>
          <p:cNvPr id="5126" name="Прямоугольник 8">
            <a:extLst>
              <a:ext uri="{FF2B5EF4-FFF2-40B4-BE49-F238E27FC236}">
                <a16:creationId xmlns:a16="http://schemas.microsoft.com/office/drawing/2014/main" id="{3E0E055C-A99C-4532-A4EF-BC78DA603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072063"/>
            <a:ext cx="3857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ru-RU" altLang="ru-RU" b="1"/>
              <a:t>1 апреля 2010г.</a:t>
            </a:r>
            <a:r>
              <a:rPr lang="ru-RU" altLang="ru-RU"/>
              <a:t>, если бы он был жив, ему исполнилось бы </a:t>
            </a:r>
            <a:r>
              <a:rPr lang="ru-RU" altLang="ru-RU" b="1"/>
              <a:t>128</a:t>
            </a:r>
            <a:r>
              <a:rPr lang="ru-RU" altLang="ru-RU"/>
              <a:t> </a:t>
            </a:r>
            <a:r>
              <a:rPr lang="ru-RU" altLang="ru-RU" b="1"/>
              <a:t>лет.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FBE8-8A03-42DF-AB22-41D71C3B1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7796">
            <a:off x="58144" y="686657"/>
            <a:ext cx="4388778" cy="123559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Николай Васильевич</a:t>
            </a:r>
            <a:br>
              <a:rPr lang="ru-RU" sz="3200" dirty="0"/>
            </a:br>
            <a:r>
              <a:rPr lang="ru-RU" sz="3200" dirty="0"/>
              <a:t>Корнейчуков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9AF45-6C21-43B9-BCA5-99D8ACB4FFDE}"/>
              </a:ext>
            </a:extLst>
          </p:cNvPr>
          <p:cNvSpPr txBox="1"/>
          <p:nvPr/>
        </p:nvSpPr>
        <p:spPr>
          <a:xfrm>
            <a:off x="4929188" y="558800"/>
            <a:ext cx="39068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6FA88E08-1FD7-4574-B0C9-CCFCE6630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71678"/>
            <a:ext cx="3333773" cy="250033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99F4E9-A0C8-41AD-8AEF-1D560F43F0C2}"/>
              </a:ext>
            </a:extLst>
          </p:cNvPr>
          <p:cNvSpPr/>
          <p:nvPr/>
        </p:nvSpPr>
        <p:spPr>
          <a:xfrm>
            <a:off x="642910" y="4714884"/>
            <a:ext cx="3286148" cy="18158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Сказочник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Поэт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Переводчик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Критик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3A07E04-2BE7-476D-BBD7-8F9CB498A5F5}"/>
              </a:ext>
            </a:extLst>
          </p:cNvPr>
          <p:cNvSpPr/>
          <p:nvPr/>
        </p:nvSpPr>
        <p:spPr>
          <a:xfrm>
            <a:off x="4857750" y="714375"/>
            <a:ext cx="4000500" cy="483235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Корней Чуковский – это литературный псевдоним писателя.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  Настоящее его имя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Николай Васильевич Корнейчуков.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Как же  Чуковский стал поэтом и сказочником ?</a:t>
            </a:r>
          </a:p>
        </p:txBody>
      </p:sp>
      <p:pic>
        <p:nvPicPr>
          <p:cNvPr id="14" name="Picture 20">
            <a:extLst>
              <a:ext uri="{FF2B5EF4-FFF2-40B4-BE49-F238E27FC236}">
                <a16:creationId xmlns:a16="http://schemas.microsoft.com/office/drawing/2014/main" id="{68AF08A5-34B9-4AD5-BD10-8A59CCFE3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573097">
            <a:off x="5217593" y="2789076"/>
            <a:ext cx="1241481" cy="166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BA9E2EC8-C553-4D3C-A984-927E1AAB1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87532">
            <a:off x="7352277" y="2777215"/>
            <a:ext cx="118377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Picture 19">
            <a:extLst>
              <a:ext uri="{FF2B5EF4-FFF2-40B4-BE49-F238E27FC236}">
                <a16:creationId xmlns:a16="http://schemas.microsoft.com/office/drawing/2014/main" id="{A349B5B2-3578-4CA2-AAB7-988D68DC1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3286124"/>
            <a:ext cx="1000132" cy="148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E880F91-EFB0-4397-9D13-E093307AD322}"/>
              </a:ext>
            </a:extLst>
          </p:cNvPr>
          <p:cNvCxnSpPr/>
          <p:nvPr/>
        </p:nvCxnSpPr>
        <p:spPr>
          <a:xfrm rot="5400000">
            <a:off x="1428750" y="3500438"/>
            <a:ext cx="64309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C98AE-CDDD-4079-B0DC-3DCAF5BC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Первый тур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CCF999F2-9C10-4CBE-8D5D-7D6D766F0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prstTxWarp prst="textInflateBottom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 </a:t>
            </a:r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«Вспомни названия сказок»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08C5F7-F598-4CA0-ABC3-710D37724FE1}"/>
              </a:ext>
            </a:extLst>
          </p:cNvPr>
          <p:cNvSpPr/>
          <p:nvPr/>
        </p:nvSpPr>
        <p:spPr>
          <a:xfrm>
            <a:off x="1000100" y="2357430"/>
            <a:ext cx="7072362" cy="2714644"/>
          </a:xfrm>
          <a:prstGeom prst="rect">
            <a:avLst/>
          </a:prstGeom>
          <a:noFill/>
        </p:spPr>
        <p:txBody>
          <a:bodyPr>
            <a:prstTxWarp prst="textDeflate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Разминка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2E515E-20BD-4BC8-845D-5EF27A8E787A}"/>
              </a:ext>
            </a:extLst>
          </p:cNvPr>
          <p:cNvSpPr/>
          <p:nvPr/>
        </p:nvSpPr>
        <p:spPr>
          <a:xfrm>
            <a:off x="0" y="3286124"/>
            <a:ext cx="471490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3810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«Краденое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764B534-89C7-455B-BC7D-50BBE7F80EF2}"/>
              </a:ext>
            </a:extLst>
          </p:cNvPr>
          <p:cNvSpPr/>
          <p:nvPr/>
        </p:nvSpPr>
        <p:spPr>
          <a:xfrm>
            <a:off x="5643570" y="857232"/>
            <a:ext cx="334585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солнце»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6DC8002-64E2-4FE9-AFF7-567E92DA239E}"/>
              </a:ext>
            </a:extLst>
          </p:cNvPr>
          <p:cNvSpPr/>
          <p:nvPr/>
        </p:nvSpPr>
        <p:spPr>
          <a:xfrm>
            <a:off x="5357818" y="2714620"/>
            <a:ext cx="360156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счастье»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2C79B40-1747-432A-9B2A-7B2B97CA861F}"/>
              </a:ext>
            </a:extLst>
          </p:cNvPr>
          <p:cNvSpPr/>
          <p:nvPr/>
        </p:nvSpPr>
        <p:spPr>
          <a:xfrm>
            <a:off x="4428029" y="4572008"/>
            <a:ext cx="462780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полотенце»</a:t>
            </a:r>
          </a:p>
        </p:txBody>
      </p:sp>
      <p:pic>
        <p:nvPicPr>
          <p:cNvPr id="14" name="Picture 2" descr="C:\Documents and Settings\Елена\Мои документы\Мои рисунки\Чуковский\930331072[1].jpg">
            <a:extLst>
              <a:ext uri="{FF2B5EF4-FFF2-40B4-BE49-F238E27FC236}">
                <a16:creationId xmlns:a16="http://schemas.microsoft.com/office/drawing/2014/main" id="{46659A56-EB06-4396-8F97-6B0DD9951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3643306" y="2000240"/>
            <a:ext cx="2544018" cy="378621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CE14B2-16B8-4C8B-8EB1-86320DEC13AA}"/>
              </a:ext>
            </a:extLst>
          </p:cNvPr>
          <p:cNvSpPr/>
          <p:nvPr/>
        </p:nvSpPr>
        <p:spPr>
          <a:xfrm>
            <a:off x="285720" y="2857496"/>
            <a:ext cx="3000396" cy="1046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200" b="1" dirty="0">
                <a:ln w="571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«Муха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B3EE0F7-8A95-48B8-8272-383801D1FAEE}"/>
              </a:ext>
            </a:extLst>
          </p:cNvPr>
          <p:cNvSpPr/>
          <p:nvPr/>
        </p:nvSpPr>
        <p:spPr>
          <a:xfrm>
            <a:off x="4714876" y="1428736"/>
            <a:ext cx="392912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ln w="571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Горюха</a:t>
            </a:r>
            <a:r>
              <a:rPr lang="ru-RU" sz="6000" b="1" dirty="0">
                <a:ln w="571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B83830-3C7C-427B-AF52-42294D7F92BF}"/>
              </a:ext>
            </a:extLst>
          </p:cNvPr>
          <p:cNvSpPr/>
          <p:nvPr/>
        </p:nvSpPr>
        <p:spPr>
          <a:xfrm>
            <a:off x="4143372" y="4786322"/>
            <a:ext cx="500062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571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Цокотуха»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2ADCBF9D-45CE-4937-9FF0-5BC204D42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b="7500"/>
          <a:stretch>
            <a:fillRect/>
          </a:stretch>
        </p:blipFill>
        <p:spPr bwMode="auto">
          <a:xfrm>
            <a:off x="2786050" y="500042"/>
            <a:ext cx="2714644" cy="36478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00243 0.282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4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49F4C1-4C23-4E1A-87F2-CE9ACB0754D1}"/>
              </a:ext>
            </a:extLst>
          </p:cNvPr>
          <p:cNvSpPr/>
          <p:nvPr/>
        </p:nvSpPr>
        <p:spPr>
          <a:xfrm>
            <a:off x="571472" y="1000108"/>
            <a:ext cx="44291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71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«Маринино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C916FD-ED03-4F43-B1B2-93091C416B28}"/>
              </a:ext>
            </a:extLst>
          </p:cNvPr>
          <p:cNvSpPr/>
          <p:nvPr/>
        </p:nvSpPr>
        <p:spPr>
          <a:xfrm>
            <a:off x="0" y="4643446"/>
            <a:ext cx="63579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71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«</a:t>
            </a:r>
            <a:r>
              <a:rPr lang="ru-RU" sz="5400" b="1" dirty="0" err="1">
                <a:ln w="571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Федорино</a:t>
            </a:r>
            <a:endParaRPr lang="ru-RU" sz="5400" b="1" dirty="0">
              <a:ln w="571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542885-469B-4F38-867A-1EF0FF6CFE64}"/>
              </a:ext>
            </a:extLst>
          </p:cNvPr>
          <p:cNvSpPr/>
          <p:nvPr/>
        </p:nvSpPr>
        <p:spPr>
          <a:xfrm>
            <a:off x="714348" y="2786058"/>
            <a:ext cx="44291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71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«Бабушкино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3D7093-126D-4E21-B7E4-671014F063CA}"/>
              </a:ext>
            </a:extLst>
          </p:cNvPr>
          <p:cNvSpPr/>
          <p:nvPr/>
        </p:nvSpPr>
        <p:spPr>
          <a:xfrm>
            <a:off x="6000760" y="2786058"/>
            <a:ext cx="300042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71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ГОРЕ»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859AF20-3F9B-4160-A3AE-63F03EF97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3030"/>
          <a:stretch>
            <a:fillRect/>
          </a:stretch>
        </p:blipFill>
        <p:spPr bwMode="auto">
          <a:xfrm>
            <a:off x="3185574" y="500041"/>
            <a:ext cx="2850956" cy="407196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00261 0.3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6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AA90FB9-73A6-4C10-83EE-209FA182B860}"/>
              </a:ext>
            </a:extLst>
          </p:cNvPr>
          <p:cNvSpPr/>
          <p:nvPr/>
        </p:nvSpPr>
        <p:spPr>
          <a:xfrm>
            <a:off x="2000232" y="500042"/>
            <a:ext cx="50982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«</a:t>
            </a:r>
            <a:r>
              <a:rPr lang="ru-RU" sz="5400" b="1" dirty="0" err="1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Тараканище</a:t>
            </a:r>
            <a:r>
              <a:rPr lang="ru-RU" sz="5400" b="1" dirty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BA5C08-6218-4239-8F30-DB084CDCD9C9}"/>
              </a:ext>
            </a:extLst>
          </p:cNvPr>
          <p:cNvSpPr/>
          <p:nvPr/>
        </p:nvSpPr>
        <p:spPr>
          <a:xfrm>
            <a:off x="2714612" y="1500174"/>
            <a:ext cx="37085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«Людоед»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FD7EF1-8A74-40BC-BC50-CC229839AAEE}"/>
              </a:ext>
            </a:extLst>
          </p:cNvPr>
          <p:cNvSpPr/>
          <p:nvPr/>
        </p:nvSpPr>
        <p:spPr>
          <a:xfrm>
            <a:off x="2428860" y="4643446"/>
            <a:ext cx="44939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«Чудовище»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7144F3-DFAF-4284-89AF-128DE1553AA6}"/>
              </a:ext>
            </a:extLst>
          </p:cNvPr>
          <p:cNvSpPr/>
          <p:nvPr/>
        </p:nvSpPr>
        <p:spPr>
          <a:xfrm>
            <a:off x="1785918" y="3643314"/>
            <a:ext cx="58457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«</a:t>
            </a:r>
            <a:r>
              <a:rPr lang="ru-RU" sz="5400" b="1" dirty="0" err="1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Перепутаница</a:t>
            </a:r>
            <a:r>
              <a:rPr lang="ru-RU" sz="5400" b="1" dirty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97EA02-6138-4D8B-B891-4CFFCAACCFF6}"/>
              </a:ext>
            </a:extLst>
          </p:cNvPr>
          <p:cNvSpPr/>
          <p:nvPr/>
        </p:nvSpPr>
        <p:spPr>
          <a:xfrm>
            <a:off x="2571736" y="5572140"/>
            <a:ext cx="42347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«Путаница»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3EEBD48-4E00-4D07-8ACE-9CB7A9F9B528}"/>
              </a:ext>
            </a:extLst>
          </p:cNvPr>
          <p:cNvSpPr/>
          <p:nvPr/>
        </p:nvSpPr>
        <p:spPr>
          <a:xfrm>
            <a:off x="2285984" y="2643182"/>
            <a:ext cx="438126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«</a:t>
            </a:r>
            <a:r>
              <a:rPr lang="ru-RU" sz="5400" b="1" dirty="0" err="1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Бармалей</a:t>
            </a:r>
            <a:r>
              <a:rPr lang="ru-RU" sz="5400" b="1" dirty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»</a:t>
            </a:r>
          </a:p>
        </p:txBody>
      </p:sp>
      <p:pic>
        <p:nvPicPr>
          <p:cNvPr id="45058" name="Picture 2" descr="C:\Documents and Settings\Елена\Мои документы\Мои рисунки\Чуковский\b880f03a33a5[1].jpg">
            <a:extLst>
              <a:ext uri="{FF2B5EF4-FFF2-40B4-BE49-F238E27FC236}">
                <a16:creationId xmlns:a16="http://schemas.microsoft.com/office/drawing/2014/main" id="{36570794-C024-4AC2-ADF0-C337E869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28604"/>
            <a:ext cx="1687096" cy="228601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88D5928-7AF3-46F5-A0A7-C62EA18C6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43116"/>
            <a:ext cx="1857388" cy="24591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5059" name="Picture 3" descr="C:\Documents and Settings\Елена\Мои документы\Мои рисунки\Чуковский\91353[1].jpg">
            <a:extLst>
              <a:ext uri="{FF2B5EF4-FFF2-40B4-BE49-F238E27FC236}">
                <a16:creationId xmlns:a16="http://schemas.microsoft.com/office/drawing/2014/main" id="{20C16FB5-D368-48DE-9749-658BDE3C7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071942"/>
            <a:ext cx="1785950" cy="241528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2415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9540ECE-21AD-4BC1-87B2-31313954C9D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90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339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Tahoma" pitchFamily="34" charset="0"/>
              </a:rPr>
              <a:t>Второй тур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983EB9-B116-4D7A-9189-682C6492E12B}"/>
              </a:ext>
            </a:extLst>
          </p:cNvPr>
          <p:cNvSpPr/>
          <p:nvPr/>
        </p:nvSpPr>
        <p:spPr>
          <a:xfrm>
            <a:off x="1000100" y="2357430"/>
            <a:ext cx="7072362" cy="2714644"/>
          </a:xfrm>
          <a:prstGeom prst="rect">
            <a:avLst/>
          </a:prstGeom>
          <a:noFill/>
        </p:spPr>
        <p:txBody>
          <a:bodyPr>
            <a:prstTxWarp prst="textDeflate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Блиц-опрос</a:t>
            </a:r>
          </a:p>
        </p:txBody>
      </p:sp>
      <p:pic>
        <p:nvPicPr>
          <p:cNvPr id="12292" name="Picture 3" descr="C:\Documents and Settings\Елена\Мои документы\Мои рисунки\vopros[2].gif">
            <a:extLst>
              <a:ext uri="{FF2B5EF4-FFF2-40B4-BE49-F238E27FC236}">
                <a16:creationId xmlns:a16="http://schemas.microsoft.com/office/drawing/2014/main" id="{81CD8364-635E-413E-A347-4451C4993B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143500"/>
            <a:ext cx="4286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:\Documents and Settings\Елена\Мои документы\Мои рисунки\vopros[2].gif">
            <a:extLst>
              <a:ext uri="{FF2B5EF4-FFF2-40B4-BE49-F238E27FC236}">
                <a16:creationId xmlns:a16="http://schemas.microsoft.com/office/drawing/2014/main" id="{9FF75C04-130B-4C1A-91E9-7C017D45E1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714375"/>
            <a:ext cx="400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:\Documents and Settings\Елена\Мои документы\Мои рисунки\vopros[2].gif">
            <a:extLst>
              <a:ext uri="{FF2B5EF4-FFF2-40B4-BE49-F238E27FC236}">
                <a16:creationId xmlns:a16="http://schemas.microsoft.com/office/drawing/2014/main" id="{7FE36F25-4D10-4ECA-81FA-302F195858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000125"/>
            <a:ext cx="400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C:\Documents and Settings\Елена\Мои документы\Мои рисунки\vopros[2].gif">
            <a:extLst>
              <a:ext uri="{FF2B5EF4-FFF2-40B4-BE49-F238E27FC236}">
                <a16:creationId xmlns:a16="http://schemas.microsoft.com/office/drawing/2014/main" id="{D9DF409A-252E-4D12-AEE9-F2F9FCCDA9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357313"/>
            <a:ext cx="400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" descr="C:\Documents and Settings\Елена\Мои документы\Мои рисунки\vopros[2].gif">
            <a:extLst>
              <a:ext uri="{FF2B5EF4-FFF2-40B4-BE49-F238E27FC236}">
                <a16:creationId xmlns:a16="http://schemas.microsoft.com/office/drawing/2014/main" id="{C642F5C7-11FE-4672-8A06-3E21320B75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214938"/>
            <a:ext cx="400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C:\Documents and Settings\Елена\Мои документы\Мои рисунки\vopros[1].gif">
            <a:extLst>
              <a:ext uri="{FF2B5EF4-FFF2-40B4-BE49-F238E27FC236}">
                <a16:creationId xmlns:a16="http://schemas.microsoft.com/office/drawing/2014/main" id="{BEFC0260-93A6-4C2C-A030-261527C4E2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929063"/>
            <a:ext cx="12144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кола и природа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301</Words>
  <Application>Microsoft Office PowerPoint</Application>
  <PresentationFormat>Экран (4:3)</PresentationFormat>
  <Paragraphs>78</Paragraphs>
  <Slides>19</Slides>
  <Notes>3</Notes>
  <HiddenSlides>0</HiddenSlides>
  <MMClips>5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Franklin Gothic Book</vt:lpstr>
      <vt:lpstr>Arial</vt:lpstr>
      <vt:lpstr>Franklin Gothic Medium</vt:lpstr>
      <vt:lpstr>Tahoma</vt:lpstr>
      <vt:lpstr>Calibri</vt:lpstr>
      <vt:lpstr>Школа и природа</vt:lpstr>
      <vt:lpstr>Формула</vt:lpstr>
      <vt:lpstr>Сказки К.И.Чуковского</vt:lpstr>
      <vt:lpstr>Корней Иванович Чуковский</vt:lpstr>
      <vt:lpstr>Николай Васильевич Корнейчуков</vt:lpstr>
      <vt:lpstr>Первый 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ком Чуковский написал такие строчки: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2010-03-06T18:59:15Z</dcterms:created>
  <dcterms:modified xsi:type="dcterms:W3CDTF">2019-03-24T13:32:59Z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TC103626451049</vt:lpwstr>
  </property>
</Properties>
</file>